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8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9780E-C82B-443B-8B03-098DF788653B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DF6D2-C29A-4EBA-95DB-918AB640AE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87EC3-F03E-432A-8CA1-26354884D386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48A01-D052-4162-A7FA-50EE971D96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975"/>
            <a:ext cx="7772400" cy="1470025"/>
          </a:xfrm>
        </p:spPr>
        <p:txBody>
          <a:bodyPr/>
          <a:lstStyle/>
          <a:p>
            <a:r>
              <a:rPr lang="en-US" dirty="0" smtClean="0"/>
              <a:t>PTF-2 as trigger for UV mission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1</a:t>
            </a:fld>
            <a:endParaRPr lang="en-US"/>
          </a:p>
        </p:txBody>
      </p:sp>
      <p:grpSp>
        <p:nvGrpSpPr>
          <p:cNvPr id="1026" name="Group 2"/>
          <p:cNvGrpSpPr>
            <a:grpSpLocks noChangeAspect="1"/>
          </p:cNvGrpSpPr>
          <p:nvPr/>
        </p:nvGrpSpPr>
        <p:grpSpPr bwMode="auto">
          <a:xfrm>
            <a:off x="1143000" y="2362200"/>
            <a:ext cx="6560345" cy="3250406"/>
            <a:chOff x="1080" y="2013"/>
            <a:chExt cx="6888" cy="3411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1416" y="2352"/>
              <a:ext cx="2604" cy="2645"/>
            </a:xfrm>
            <a:prstGeom prst="rect">
              <a:avLst/>
            </a:prstGeom>
            <a:solidFill>
              <a:srgbClr val="EEECE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28" name="Group 4"/>
            <p:cNvGrpSpPr>
              <a:grpSpLocks/>
            </p:cNvGrpSpPr>
            <p:nvPr/>
          </p:nvGrpSpPr>
          <p:grpSpPr bwMode="auto">
            <a:xfrm>
              <a:off x="1080" y="2013"/>
              <a:ext cx="6888" cy="3411"/>
              <a:chOff x="756" y="1773"/>
              <a:chExt cx="6888" cy="3411"/>
            </a:xfrm>
          </p:grpSpPr>
          <p:pic>
            <p:nvPicPr>
              <p:cNvPr id="1029" name="Object 2"/>
              <p:cNvPicPr>
                <a:picLocks noChangeArrowheads="1"/>
              </p:cNvPicPr>
              <p:nvPr/>
            </p:nvPicPr>
            <p:blipFill>
              <a:blip r:embed="rId2" cstate="print"/>
              <a:srcRect t="-230" r="-47" b="-162"/>
              <a:stretch>
                <a:fillRect/>
              </a:stretch>
            </p:blipFill>
            <p:spPr bwMode="auto">
              <a:xfrm>
                <a:off x="756" y="1773"/>
                <a:ext cx="3264" cy="3375"/>
              </a:xfrm>
              <a:prstGeom prst="rect">
                <a:avLst/>
              </a:prstGeom>
              <a:noFill/>
            </p:spPr>
          </p:pic>
          <p:pic>
            <p:nvPicPr>
              <p:cNvPr id="1030" name="Object 5"/>
              <p:cNvPicPr>
                <a:picLocks noChangeArrowheads="1"/>
              </p:cNvPicPr>
              <p:nvPr/>
            </p:nvPicPr>
            <p:blipFill>
              <a:blip r:embed="rId3" cstate="print"/>
              <a:srcRect t="-230" r="-47" b="-162"/>
              <a:stretch>
                <a:fillRect/>
              </a:stretch>
            </p:blipFill>
            <p:spPr bwMode="auto">
              <a:xfrm>
                <a:off x="4368" y="1773"/>
                <a:ext cx="3276" cy="341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0" name="TextBox 9"/>
          <p:cNvSpPr txBox="1"/>
          <p:nvPr/>
        </p:nvSpPr>
        <p:spPr>
          <a:xfrm>
            <a:off x="1066801" y="58674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FOV increase: x4.5 – x6 with respect to PTF.  Can maintain nightly cadence during dark time (and dark parts of grey nights) on current PTF footprint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/>
              <a:t>QEs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066801" y="58674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STA-ITL CCDs can offer very high (&gt;70%) throughput in U while still decent </a:t>
            </a:r>
            <a:r>
              <a:rPr lang="en-US" dirty="0"/>
              <a:t> </a:t>
            </a:r>
            <a:r>
              <a:rPr lang="en-US" dirty="0" smtClean="0"/>
              <a:t>all the way to R. Substantial improvement (unique capability).</a:t>
            </a:r>
            <a:endParaRPr lang="en-US" dirty="0"/>
          </a:p>
        </p:txBody>
      </p:sp>
      <p:pic>
        <p:nvPicPr>
          <p:cNvPr id="11" name="Picture 10"/>
          <p:cNvPicPr/>
          <p:nvPr/>
        </p:nvPicPr>
        <p:blipFill>
          <a:blip r:embed="rId2" cstate="print"/>
          <a:srcRect l="32103" t="32618" r="30458" b="28407"/>
          <a:stretch>
            <a:fillRect/>
          </a:stretch>
        </p:blipFill>
        <p:spPr bwMode="auto">
          <a:xfrm>
            <a:off x="1371600" y="1219200"/>
            <a:ext cx="6400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600200"/>
            <a:ext cx="5943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err="1" smtClean="0"/>
              <a:t>Detectability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38200" y="45720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PTF can detect </a:t>
            </a:r>
            <a:r>
              <a:rPr lang="en-US" dirty="0" err="1" smtClean="0"/>
              <a:t>SNe</a:t>
            </a:r>
            <a:r>
              <a:rPr lang="en-US" dirty="0" smtClean="0"/>
              <a:t> on day 1 and react. PTF-2 will be much better. Young </a:t>
            </a:r>
            <a:r>
              <a:rPr lang="en-US" dirty="0" err="1" smtClean="0"/>
              <a:t>SNe</a:t>
            </a:r>
            <a:r>
              <a:rPr lang="en-US" dirty="0" smtClean="0"/>
              <a:t>  (at least) are easier to detect in U (x5 – x10 more flux). </a:t>
            </a:r>
            <a:endParaRPr lang="en-US" dirty="0"/>
          </a:p>
        </p:txBody>
      </p:sp>
      <p:pic>
        <p:nvPicPr>
          <p:cNvPr id="6" name="Picture 5" descr="test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1600200"/>
            <a:ext cx="8077200" cy="2590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/>
              <a:t>Target numbers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8A01-D052-4162-A7FA-50EE971D967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14400" y="1524000"/>
            <a:ext cx="7239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know the PTF core-collapse yearly SN number, which is ~150. </a:t>
            </a:r>
            <a:r>
              <a:rPr lang="en-US" dirty="0" smtClean="0"/>
              <a:t>Given larger area (but denser sampling) of PTF-2, the yearly  number would be ~300, of which 50% during dark time (U-band survey), so 150 a year, again.</a:t>
            </a:r>
          </a:p>
          <a:p>
            <a:endParaRPr lang="en-US" dirty="0" smtClean="0"/>
          </a:p>
          <a:p>
            <a:r>
              <a:rPr lang="en-US" dirty="0" smtClean="0"/>
              <a:t>Given weather, about 50% should be discovered within a day of explosion, and ~10% within hours of explosion.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181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PTF-2 as trigger for UV mission</vt:lpstr>
      <vt:lpstr>QEs</vt:lpstr>
      <vt:lpstr>Detectability</vt:lpstr>
      <vt:lpstr>Target numbers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PTF-2 as trigger for UV mission</dc:title>
  <dc:creator> </dc:creator>
  <cp:lastModifiedBy> </cp:lastModifiedBy>
  <cp:revision>16</cp:revision>
  <dcterms:created xsi:type="dcterms:W3CDTF">2010-10-19T15:03:08Z</dcterms:created>
  <dcterms:modified xsi:type="dcterms:W3CDTF">2010-10-19T17:56:09Z</dcterms:modified>
</cp:coreProperties>
</file>